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9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48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3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73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98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49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29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1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25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25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76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669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6F17B-ED88-4CFB-8B6F-3FCED8EC7C1B}" type="datetimeFigureOut">
              <a:rPr lang="it-IT" smtClean="0"/>
              <a:t>2/21/17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96C50-3BC9-436D-BABE-D71C8AF0FFD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18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4593" y="73572"/>
            <a:ext cx="11981793" cy="579305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136635" y="8112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 smtClean="0">
                <a:solidFill>
                  <a:srgbClr val="00B0F0"/>
                </a:solidFill>
              </a:rPr>
              <a:t>CONCEPT’S IDEA CANVAS</a:t>
            </a:r>
            <a:endParaRPr lang="it-IT" sz="2800" b="1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39050" y="0"/>
            <a:ext cx="4552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rgbClr val="00B0F0"/>
                </a:solidFill>
              </a:rPr>
              <a:t>Idea’s</a:t>
            </a:r>
            <a:r>
              <a:rPr lang="it-IT" b="1" dirty="0" smtClean="0">
                <a:solidFill>
                  <a:srgbClr val="00B0F0"/>
                </a:solidFill>
              </a:rPr>
              <a:t> </a:t>
            </a:r>
            <a:r>
              <a:rPr lang="it-IT" b="1" dirty="0" err="1" smtClean="0">
                <a:solidFill>
                  <a:srgbClr val="00B0F0"/>
                </a:solidFill>
              </a:rPr>
              <a:t>name</a:t>
            </a:r>
            <a:r>
              <a:rPr lang="it-IT" b="1" dirty="0" smtClean="0">
                <a:solidFill>
                  <a:srgbClr val="00B0F0"/>
                </a:solidFill>
              </a:rPr>
              <a:t>: __________________________</a:t>
            </a:r>
          </a:p>
          <a:p>
            <a:r>
              <a:rPr lang="it-IT" b="1" dirty="0" err="1" smtClean="0">
                <a:solidFill>
                  <a:srgbClr val="00B0F0"/>
                </a:solidFill>
              </a:rPr>
              <a:t>Participants</a:t>
            </a:r>
            <a:r>
              <a:rPr lang="it-IT" b="1" dirty="0" smtClean="0">
                <a:solidFill>
                  <a:srgbClr val="00B0F0"/>
                </a:solidFill>
              </a:rPr>
              <a:t>: __________________________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70429" y="767255"/>
            <a:ext cx="3048000" cy="3132083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9091448" y="3967656"/>
            <a:ext cx="3005958" cy="2769476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10359" y="772511"/>
            <a:ext cx="8854965" cy="1234966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5" name="Rectangle 14"/>
          <p:cNvSpPr/>
          <p:nvPr/>
        </p:nvSpPr>
        <p:spPr>
          <a:xfrm>
            <a:off x="2102069" y="5517931"/>
            <a:ext cx="6926317" cy="1234966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10359" y="2096816"/>
            <a:ext cx="4545725" cy="3316014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7" name="Rectangle 16"/>
          <p:cNvSpPr/>
          <p:nvPr/>
        </p:nvSpPr>
        <p:spPr>
          <a:xfrm>
            <a:off x="4750676" y="2102069"/>
            <a:ext cx="4225158" cy="3300249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8" name="Rectangle 17"/>
          <p:cNvSpPr/>
          <p:nvPr/>
        </p:nvSpPr>
        <p:spPr>
          <a:xfrm>
            <a:off x="4796002" y="2117835"/>
            <a:ext cx="262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Which</a:t>
            </a:r>
            <a:r>
              <a:rPr lang="it-IT" sz="1400" b="1" dirty="0" smtClean="0">
                <a:solidFill>
                  <a:srgbClr val="00B0F0"/>
                </a:solidFill>
              </a:rPr>
              <a:t> are the </a:t>
            </a:r>
            <a:r>
              <a:rPr lang="it-IT" sz="1400" b="1" dirty="0" err="1" smtClean="0">
                <a:solidFill>
                  <a:srgbClr val="00B0F0"/>
                </a:solidFill>
              </a:rPr>
              <a:t>key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functionalities</a:t>
            </a:r>
            <a:r>
              <a:rPr lang="it-IT" sz="1400" b="1" dirty="0" smtClean="0">
                <a:solidFill>
                  <a:srgbClr val="00B0F0"/>
                </a:solidFill>
              </a:rPr>
              <a:t> of </a:t>
            </a:r>
            <a:r>
              <a:rPr lang="it-IT" sz="1400" b="1" dirty="0" err="1" smtClean="0">
                <a:solidFill>
                  <a:srgbClr val="00B0F0"/>
                </a:solidFill>
              </a:rPr>
              <a:t>your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solution</a:t>
            </a:r>
            <a:r>
              <a:rPr lang="it-IT" sz="1400" b="1" dirty="0" smtClean="0">
                <a:solidFill>
                  <a:srgbClr val="00B0F0"/>
                </a:solidFill>
              </a:rPr>
              <a:t>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5684" y="2154622"/>
            <a:ext cx="2061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Which</a:t>
            </a:r>
            <a:r>
              <a:rPr lang="it-IT" sz="1400" b="1" dirty="0" smtClean="0">
                <a:solidFill>
                  <a:srgbClr val="00B0F0"/>
                </a:solidFill>
              </a:rPr>
              <a:t> of </a:t>
            </a:r>
            <a:r>
              <a:rPr lang="it-IT" sz="1400" b="1" dirty="0" err="1" smtClean="0">
                <a:solidFill>
                  <a:srgbClr val="00B0F0"/>
                </a:solidFill>
              </a:rPr>
              <a:t>their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problems</a:t>
            </a:r>
            <a:r>
              <a:rPr lang="it-IT" sz="1400" b="1" dirty="0" smtClean="0">
                <a:solidFill>
                  <a:srgbClr val="00B0F0"/>
                </a:solidFill>
              </a:rPr>
              <a:t> are </a:t>
            </a:r>
            <a:r>
              <a:rPr lang="it-IT" sz="1400" b="1" dirty="0" err="1" smtClean="0">
                <a:solidFill>
                  <a:srgbClr val="00B0F0"/>
                </a:solidFill>
              </a:rPr>
              <a:t>you</a:t>
            </a:r>
            <a:r>
              <a:rPr lang="it-IT" sz="1400" b="1" dirty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trying</a:t>
            </a:r>
            <a:r>
              <a:rPr lang="it-IT" sz="1400" b="1" dirty="0" smtClean="0">
                <a:solidFill>
                  <a:srgbClr val="00B0F0"/>
                </a:solidFill>
              </a:rPr>
              <a:t> to solve?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057949" y="756745"/>
            <a:ext cx="23247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Is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other</a:t>
            </a:r>
            <a:r>
              <a:rPr lang="it-IT" sz="1400" b="1" dirty="0" smtClean="0">
                <a:solidFill>
                  <a:srgbClr val="00B0F0"/>
                </a:solidFill>
              </a:rPr>
              <a:t> IP (</a:t>
            </a:r>
            <a:r>
              <a:rPr lang="it-IT" sz="1400" b="1" dirty="0" err="1" smtClean="0">
                <a:solidFill>
                  <a:srgbClr val="00B0F0"/>
                </a:solidFill>
              </a:rPr>
              <a:t>eg</a:t>
            </a:r>
            <a:r>
              <a:rPr lang="it-IT" sz="1400" b="1" dirty="0" smtClean="0">
                <a:solidFill>
                  <a:srgbClr val="00B0F0"/>
                </a:solidFill>
              </a:rPr>
              <a:t>. </a:t>
            </a:r>
            <a:r>
              <a:rPr lang="it-IT" sz="1400" b="1" dirty="0" err="1" smtClean="0">
                <a:solidFill>
                  <a:srgbClr val="00B0F0"/>
                </a:solidFill>
              </a:rPr>
              <a:t>components</a:t>
            </a:r>
            <a:r>
              <a:rPr lang="it-IT" sz="1400" b="1" dirty="0" smtClean="0">
                <a:solidFill>
                  <a:srgbClr val="00B0F0"/>
                </a:solidFill>
              </a:rPr>
              <a:t>) </a:t>
            </a:r>
            <a:r>
              <a:rPr lang="it-IT" sz="1400" b="1" dirty="0" err="1" smtClean="0">
                <a:solidFill>
                  <a:srgbClr val="00B0F0"/>
                </a:solidFill>
              </a:rPr>
              <a:t>involved</a:t>
            </a:r>
            <a:r>
              <a:rPr lang="it-IT" sz="1400" b="1" dirty="0" smtClean="0">
                <a:solidFill>
                  <a:srgbClr val="00B0F0"/>
                </a:solidFill>
              </a:rPr>
              <a:t> and </a:t>
            </a:r>
            <a:r>
              <a:rPr lang="it-IT" sz="1400" b="1" dirty="0" err="1" smtClean="0">
                <a:solidFill>
                  <a:srgbClr val="00B0F0"/>
                </a:solidFill>
              </a:rPr>
              <a:t>who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owns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it</a:t>
            </a:r>
            <a:r>
              <a:rPr lang="it-IT" sz="1400" b="1" dirty="0" smtClean="0">
                <a:solidFill>
                  <a:srgbClr val="00B0F0"/>
                </a:solidFill>
              </a:rPr>
              <a:t>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6706" y="777767"/>
            <a:ext cx="2692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Which</a:t>
            </a:r>
            <a:r>
              <a:rPr lang="it-IT" sz="1400" b="1" dirty="0" smtClean="0">
                <a:solidFill>
                  <a:srgbClr val="00B0F0"/>
                </a:solidFill>
              </a:rPr>
              <a:t> are </a:t>
            </a:r>
            <a:r>
              <a:rPr lang="it-IT" sz="1400" b="1" dirty="0" err="1" smtClean="0">
                <a:solidFill>
                  <a:srgbClr val="00B0F0"/>
                </a:solidFill>
              </a:rPr>
              <a:t>potential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customers</a:t>
            </a:r>
            <a:r>
              <a:rPr lang="it-IT" sz="1400" b="1" dirty="0" smtClean="0">
                <a:solidFill>
                  <a:srgbClr val="00B0F0"/>
                </a:solidFill>
              </a:rPr>
              <a:t> of </a:t>
            </a:r>
            <a:r>
              <a:rPr lang="it-IT" sz="1400" b="1" dirty="0" err="1" smtClean="0">
                <a:solidFill>
                  <a:srgbClr val="00B0F0"/>
                </a:solidFill>
              </a:rPr>
              <a:t>your</a:t>
            </a:r>
            <a:r>
              <a:rPr lang="it-IT" sz="1400" b="1" dirty="0" smtClean="0">
                <a:solidFill>
                  <a:srgbClr val="00B0F0"/>
                </a:solidFill>
              </a:rPr>
              <a:t> idea?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84224" y="5975131"/>
            <a:ext cx="22038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solidFill>
                  <a:srgbClr val="00B0F0"/>
                </a:solidFill>
              </a:rPr>
              <a:t>How </a:t>
            </a:r>
            <a:r>
              <a:rPr lang="it-IT" sz="1400" b="1" dirty="0" err="1" smtClean="0">
                <a:solidFill>
                  <a:srgbClr val="00B0F0"/>
                </a:solidFill>
              </a:rPr>
              <a:t>does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your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solution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performs</a:t>
            </a:r>
            <a:r>
              <a:rPr lang="it-IT" sz="1400" b="1" dirty="0" smtClean="0">
                <a:solidFill>
                  <a:srgbClr val="00B0F0"/>
                </a:solidFill>
              </a:rPr>
              <a:t> with </a:t>
            </a:r>
            <a:r>
              <a:rPr lang="it-IT" sz="1400" b="1" dirty="0" err="1" smtClean="0">
                <a:solidFill>
                  <a:srgbClr val="00B0F0"/>
                </a:solidFill>
              </a:rPr>
              <a:t>respects</a:t>
            </a:r>
            <a:r>
              <a:rPr lang="it-IT" sz="1400" b="1" dirty="0" smtClean="0">
                <a:solidFill>
                  <a:srgbClr val="00B0F0"/>
                </a:solidFill>
              </a:rPr>
              <a:t> to </a:t>
            </a:r>
            <a:r>
              <a:rPr lang="it-IT" sz="1400" b="1" dirty="0" err="1" smtClean="0">
                <a:solidFill>
                  <a:srgbClr val="00B0F0"/>
                </a:solidFill>
              </a:rPr>
              <a:t>other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solutions</a:t>
            </a:r>
            <a:r>
              <a:rPr lang="it-IT" sz="1400" b="1" dirty="0" smtClean="0">
                <a:solidFill>
                  <a:srgbClr val="00B0F0"/>
                </a:solidFill>
              </a:rPr>
              <a:t>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00100" y="6421820"/>
            <a:ext cx="40274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err="1" smtClean="0">
                <a:solidFill>
                  <a:srgbClr val="00B0F0"/>
                </a:solidFill>
              </a:rPr>
              <a:t>Which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is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your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unique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contribution</a:t>
            </a:r>
            <a:r>
              <a:rPr lang="it-IT" sz="1400" b="1" dirty="0" smtClean="0">
                <a:solidFill>
                  <a:srgbClr val="00B0F0"/>
                </a:solidFill>
              </a:rPr>
              <a:t> or </a:t>
            </a:r>
            <a:r>
              <a:rPr lang="it-IT" sz="1400" b="1" dirty="0" err="1" smtClean="0">
                <a:solidFill>
                  <a:srgbClr val="00B0F0"/>
                </a:solidFill>
              </a:rPr>
              <a:t>added</a:t>
            </a:r>
            <a:r>
              <a:rPr lang="it-IT" sz="1400" b="1" dirty="0" smtClean="0">
                <a:solidFill>
                  <a:srgbClr val="00B0F0"/>
                </a:solidFill>
              </a:rPr>
              <a:t> </a:t>
            </a:r>
            <a:r>
              <a:rPr lang="it-IT" sz="1400" b="1" dirty="0" err="1" smtClean="0">
                <a:solidFill>
                  <a:srgbClr val="00B0F0"/>
                </a:solidFill>
              </a:rPr>
              <a:t>value</a:t>
            </a:r>
            <a:r>
              <a:rPr lang="it-IT" sz="1400" b="1" dirty="0" smtClean="0">
                <a:solidFill>
                  <a:srgbClr val="00B0F0"/>
                </a:solidFill>
              </a:rPr>
              <a:t>?</a:t>
            </a:r>
            <a:endParaRPr lang="it-IT" b="1" dirty="0" smtClean="0">
              <a:solidFill>
                <a:srgbClr val="00B0F0"/>
              </a:solidFill>
            </a:endParaRPr>
          </a:p>
        </p:txBody>
      </p:sp>
      <p:pic>
        <p:nvPicPr>
          <p:cNvPr id="24" name="Picture 23" descr="EI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12" y="6074980"/>
            <a:ext cx="641129" cy="641129"/>
          </a:xfrm>
          <a:prstGeom prst="rect">
            <a:avLst/>
          </a:prstGeom>
        </p:spPr>
      </p:pic>
      <p:pic>
        <p:nvPicPr>
          <p:cNvPr id="28" name="Picture 11" descr="logo_unitn1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4" y="5521574"/>
            <a:ext cx="1938217" cy="50085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861849" y="6080233"/>
            <a:ext cx="1145627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B0F0"/>
                </a:solidFill>
              </a:rPr>
              <a:t>Master School</a:t>
            </a:r>
          </a:p>
          <a:p>
            <a:r>
              <a:rPr lang="it-IT" sz="1200" b="1" dirty="0" smtClean="0">
                <a:solidFill>
                  <a:srgbClr val="00B0F0"/>
                </a:solidFill>
              </a:rPr>
              <a:t>ICT-Innovation</a:t>
            </a:r>
          </a:p>
          <a:p>
            <a:r>
              <a:rPr lang="it-IT" sz="1200" b="1" dirty="0" smtClean="0">
                <a:solidFill>
                  <a:srgbClr val="00B0F0"/>
                </a:solidFill>
              </a:rPr>
              <a:t>Spring </a:t>
            </a:r>
            <a:r>
              <a:rPr lang="it-IT" sz="1200" b="1" dirty="0" smtClean="0">
                <a:solidFill>
                  <a:srgbClr val="00B0F0"/>
                </a:solidFill>
              </a:rPr>
              <a:t>2017</a:t>
            </a:r>
            <a:endParaRPr lang="it-IT" sz="16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53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Instruction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Concept</a:t>
            </a:r>
            <a:r>
              <a:rPr lang="it-IT" dirty="0" smtClean="0"/>
              <a:t> CANVAS to be </a:t>
            </a:r>
            <a:r>
              <a:rPr lang="it-IT" dirty="0" err="1" smtClean="0"/>
              <a:t>printed</a:t>
            </a:r>
            <a:r>
              <a:rPr lang="it-IT" dirty="0" smtClean="0"/>
              <a:t> or </a:t>
            </a:r>
            <a:r>
              <a:rPr lang="it-IT" dirty="0" err="1" smtClean="0"/>
              <a:t>drawn</a:t>
            </a:r>
            <a:r>
              <a:rPr lang="it-IT" dirty="0" smtClean="0"/>
              <a:t> on </a:t>
            </a:r>
            <a:r>
              <a:rPr lang="it-IT" dirty="0" smtClean="0"/>
              <a:t>(At </a:t>
            </a:r>
            <a:r>
              <a:rPr lang="it-IT" dirty="0" err="1" smtClean="0"/>
              <a:t>least</a:t>
            </a:r>
            <a:r>
              <a:rPr lang="it-IT" smtClean="0"/>
              <a:t>!) 70x100 </a:t>
            </a:r>
            <a:r>
              <a:rPr lang="it-IT" dirty="0" smtClean="0"/>
              <a:t>poster. </a:t>
            </a:r>
            <a:endParaRPr lang="it-IT" dirty="0"/>
          </a:p>
          <a:p>
            <a:r>
              <a:rPr lang="it-IT" dirty="0" err="1" smtClean="0"/>
              <a:t>Either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print</a:t>
            </a:r>
            <a:r>
              <a:rPr lang="it-IT" dirty="0" smtClean="0"/>
              <a:t> </a:t>
            </a:r>
            <a:r>
              <a:rPr lang="it-IT" dirty="0" err="1" smtClean="0"/>
              <a:t>yourself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the copisteria or </a:t>
            </a:r>
            <a:r>
              <a:rPr lang="it-IT" dirty="0" err="1" smtClean="0"/>
              <a:t>ask</a:t>
            </a:r>
            <a:r>
              <a:rPr lang="it-IT" dirty="0" smtClean="0"/>
              <a:t> Elena Bortolotti to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endParaRPr lang="it-IT" dirty="0" smtClean="0"/>
          </a:p>
          <a:p>
            <a:pPr lvl="1"/>
            <a:r>
              <a:rPr lang="it-IT" dirty="0" smtClean="0"/>
              <a:t>In the </a:t>
            </a:r>
            <a:r>
              <a:rPr lang="it-IT" dirty="0" err="1" smtClean="0"/>
              <a:t>latter</a:t>
            </a:r>
            <a:r>
              <a:rPr lang="it-IT" dirty="0" smtClean="0"/>
              <a:t> case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contact</a:t>
            </a:r>
            <a:r>
              <a:rPr lang="it-IT" dirty="0" smtClean="0"/>
              <a:t> 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before</a:t>
            </a:r>
            <a:r>
              <a:rPr lang="it-IT" dirty="0" smtClean="0"/>
              <a:t> so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r>
              <a:rPr lang="it-IT" dirty="0" smtClean="0"/>
              <a:t> can </a:t>
            </a:r>
            <a:r>
              <a:rPr lang="it-IT" dirty="0" err="1" smtClean="0"/>
              <a:t>arrange</a:t>
            </a:r>
            <a:r>
              <a:rPr lang="it-IT" dirty="0" smtClean="0"/>
              <a:t> for </a:t>
            </a:r>
            <a:r>
              <a:rPr lang="it-IT" dirty="0" err="1" smtClean="0"/>
              <a:t>it</a:t>
            </a:r>
            <a:r>
              <a:rPr lang="it-IT" dirty="0" smtClean="0"/>
              <a:t> to be </a:t>
            </a:r>
            <a:r>
              <a:rPr lang="it-IT" dirty="0" err="1" smtClean="0"/>
              <a:t>printed</a:t>
            </a:r>
            <a:endParaRPr lang="it-IT" dirty="0" smtClean="0"/>
          </a:p>
          <a:p>
            <a:pPr lvl="1"/>
            <a:r>
              <a:rPr lang="it-IT" dirty="0" err="1" smtClean="0"/>
              <a:t>You</a:t>
            </a:r>
            <a:r>
              <a:rPr lang="it-IT" dirty="0" smtClean="0"/>
              <a:t> can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print</a:t>
            </a:r>
            <a:r>
              <a:rPr lang="it-IT" dirty="0" smtClean="0"/>
              <a:t> the frame and </a:t>
            </a:r>
            <a:r>
              <a:rPr lang="it-IT" dirty="0" err="1" smtClean="0"/>
              <a:t>handwrite</a:t>
            </a:r>
            <a:r>
              <a:rPr lang="it-IT" dirty="0" smtClean="0"/>
              <a:t> </a:t>
            </a:r>
            <a:r>
              <a:rPr lang="it-IT" dirty="0" err="1" smtClean="0"/>
              <a:t>stuff</a:t>
            </a:r>
            <a:r>
              <a:rPr lang="it-IT" dirty="0" smtClean="0"/>
              <a:t> in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?</a:t>
            </a:r>
          </a:p>
          <a:p>
            <a:pPr lvl="1"/>
            <a:r>
              <a:rPr lang="it-IT" dirty="0" smtClean="0"/>
              <a:t>Presentation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Content </a:t>
            </a:r>
            <a:r>
              <a:rPr lang="it-IT" dirty="0" err="1" smtClean="0"/>
              <a:t>is</a:t>
            </a:r>
            <a:r>
              <a:rPr lang="it-IT" dirty="0" smtClean="0"/>
              <a:t> more </a:t>
            </a:r>
            <a:r>
              <a:rPr lang="it-IT" dirty="0" err="1" smtClean="0"/>
              <a:t>important</a:t>
            </a:r>
            <a:endParaRPr lang="it-IT" dirty="0"/>
          </a:p>
          <a:p>
            <a:pPr lvl="1"/>
            <a:r>
              <a:rPr lang="it-IT" dirty="0" smtClean="0"/>
              <a:t>By </a:t>
            </a:r>
            <a:r>
              <a:rPr lang="it-IT" dirty="0" err="1" smtClean="0"/>
              <a:t>experience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go </a:t>
            </a:r>
            <a:r>
              <a:rPr lang="it-IT" dirty="0" err="1" smtClean="0"/>
              <a:t>hand</a:t>
            </a:r>
            <a:r>
              <a:rPr lang="it-IT" dirty="0" smtClean="0"/>
              <a:t> in </a:t>
            </a:r>
            <a:r>
              <a:rPr lang="it-IT" dirty="0" err="1" smtClean="0"/>
              <a:t>hand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shiny</a:t>
            </a:r>
            <a:r>
              <a:rPr lang="it-IT" dirty="0" smtClean="0"/>
              <a:t> images </a:t>
            </a:r>
            <a:r>
              <a:rPr lang="it-IT" dirty="0" err="1" smtClean="0"/>
              <a:t>can’t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up for </a:t>
            </a:r>
            <a:r>
              <a:rPr lang="it-IT" dirty="0" err="1" smtClean="0"/>
              <a:t>lack</a:t>
            </a:r>
            <a:r>
              <a:rPr lang="it-IT" dirty="0" smtClean="0"/>
              <a:t> of </a:t>
            </a:r>
            <a:r>
              <a:rPr lang="it-IT" dirty="0" err="1" smtClean="0"/>
              <a:t>ideas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8353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400" b="1" dirty="0" err="1" smtClean="0">
            <a:solidFill>
              <a:srgbClr val="00B0F0"/>
            </a:solidFill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169</Words>
  <Application>Microsoft Macintosh PowerPoint</Application>
  <PresentationFormat>Personalizzato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Office Theme</vt:lpstr>
      <vt:lpstr>Presentazione di PowerPoint</vt:lpstr>
      <vt:lpstr>Instruction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massacci</dc:creator>
  <cp:lastModifiedBy>Fabio Massacci</cp:lastModifiedBy>
  <cp:revision>12</cp:revision>
  <dcterms:created xsi:type="dcterms:W3CDTF">2015-02-25T17:27:55Z</dcterms:created>
  <dcterms:modified xsi:type="dcterms:W3CDTF">2017-02-21T23:25:06Z</dcterms:modified>
</cp:coreProperties>
</file>